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7432000" cy="16459200"/>
  <p:notesSz cx="6715125" cy="92392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en-US" sz="4400" b="0" strike="noStrike" spc="-1">
                <a:latin typeface="Arial" panose="020B0604020202020204"/>
              </a:rPr>
              <a:t>Click to move the slide</a:t>
            </a:r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2000" b="0" strike="noStrike" spc="-1">
                <a:latin typeface="Arial" panose="020B0604020202020204"/>
              </a:rPr>
              <a:t>Click to edit the notes format</a:t>
            </a:r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/>
            <a:fld id="{FFBB9E67-96D1-45E9-BA48-9071902B6F2D}" type="slidenum">
              <a:rPr lang="en-US" sz="1400" b="0" strike="noStrike" spc="-1">
                <a:latin typeface="Times New Roman" panose="02020603050405020304"/>
              </a:rPr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3803760" y="8775720"/>
            <a:ext cx="2909160" cy="4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6" name="PlaceHolder 2"/>
          <p:cNvSpPr>
            <a:spLocks noGrp="1"/>
          </p:cNvSpPr>
          <p:nvPr>
            <p:ph type="sldImg"/>
          </p:nvPr>
        </p:nvSpPr>
        <p:spPr>
          <a:xfrm>
            <a:off x="471600" y="692280"/>
            <a:ext cx="5772960" cy="3464640"/>
          </a:xfrm>
          <a:prstGeom prst="rect">
            <a:avLst/>
          </a:prstGeom>
        </p:spPr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71400" y="4389480"/>
            <a:ext cx="5371560" cy="41569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endParaRPr lang="en-US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2468844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71600" y="8837640"/>
            <a:ext cx="2468844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3716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40220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718920" y="385128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8066240" y="385128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371600" y="883764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9718920" y="883764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8066240" y="883764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71600" y="3851280"/>
            <a:ext cx="24688440" cy="954576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2468844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371600" y="656640"/>
            <a:ext cx="24688440" cy="127404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3716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0220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71600" y="8837640"/>
            <a:ext cx="2468844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wmf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/>
          <p:cNvPicPr/>
          <p:nvPr/>
        </p:nvPicPr>
        <p:blipFill>
          <a:blip r:embed="rId13"/>
          <a:stretch>
            <a:fillRect/>
          </a:stretch>
        </p:blipFill>
        <p:spPr>
          <a:xfrm>
            <a:off x="22008240" y="16156800"/>
            <a:ext cx="2999880" cy="1533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25014240" y="16067160"/>
            <a:ext cx="194544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www.postersession.com</a:t>
            </a:r>
            <a:endParaRPr lang="en-US" sz="13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23269680" y="182880"/>
            <a:ext cx="2973240" cy="28677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7526160" y="4987440"/>
            <a:ext cx="5876280" cy="220599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Deve ser descrita a metodologia aplicada ao trabalho com dados acerca das amostras, os materiais utilizados e os métodos utilizados. </a:t>
            </a:r>
            <a:endParaRPr lang="en-US" sz="2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2885400" y="37440"/>
            <a:ext cx="21344760" cy="394525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Título: fonte Calibri tamanho 48</a:t>
            </a:r>
            <a:endParaRPr lang="en-US" sz="4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en-US" sz="4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1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2 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3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4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</a:t>
            </a:r>
            <a:endParaRPr lang="en-US" sz="3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5 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6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; 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7;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Nome completo do autor 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8</a:t>
            </a:r>
            <a:endParaRPr lang="en-US" sz="3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1 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Instituição do autor, cidade/Estado, e-mail; 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2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Instituição do autor, cidade/Estado;</a:t>
            </a:r>
            <a:endParaRPr lang="en-US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3 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Instituição do autor, cidade/Estado; 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4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Instituição do autor, cidade/Estado; </a:t>
            </a:r>
            <a:endParaRPr lang="en-US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5 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Instituição do autor, cidade/Estado; 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6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Instituição do autor, cidade/Estado</a:t>
            </a:r>
            <a:r>
              <a:rPr lang="pt-PT" alt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.</a:t>
            </a:r>
            <a:endParaRPr lang="pt-PT" altLang="en-US" sz="2400" b="0" strike="noStrike" spc="-1">
              <a:solidFill>
                <a:srgbClr val="00000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1127880" y="4982400"/>
            <a:ext cx="5876280" cy="1060894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O pôster deve ser preparado num único slide conforme o tema do resumo submetido ao I CITE 2021. O trabalho deve conter introdução, materiais e métodos, resultados e discussões e conclusões. </a:t>
            </a:r>
            <a:endParaRPr lang="en-US" sz="2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Para mostrar os resultados, poderão ser usados gráficos, figuras, fotografias e tabelas. O conteúdo do e-pôster será exibido numa tela em formato paisagem com cerca de 48 polegadas ou numa tela de computador, para apresentações remotas. </a:t>
            </a:r>
            <a:endParaRPr lang="en-US" sz="2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Escreva o texto usando o layout deste arquivo com 04 (quatro) colunas e ocupando toda a área necessária. Os espaços podem ser redimensionados conforme o conteúdo de cada trabalho, mas deve ser mantida a estrutura e demais formatações. Deve constar o objetivo. </a:t>
            </a:r>
            <a:endParaRPr lang="en-US" sz="2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0" y="15708240"/>
            <a:ext cx="27431280" cy="750240"/>
          </a:xfrm>
          <a:prstGeom prst="rect">
            <a:avLst/>
          </a:prstGeom>
          <a:solidFill>
            <a:srgbClr val="552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I CITE - SAPIENS 2021 – Congresso de Inovação, Tecnologia e Empreendedorismo / Universidade Federal do Agreste de Pernambuco</a:t>
            </a:r>
            <a:endParaRPr lang="en-US" sz="3200" b="1" strike="noStrike" spc="-1">
              <a:ln>
                <a:noFill/>
              </a:ln>
              <a:solidFill>
                <a:schemeClr val="bg1"/>
              </a:solidFill>
              <a:latin typeface="Calibri"/>
              <a:ea typeface="DejaVu Sans" panose="020B0606030804020204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13848840" y="4982400"/>
            <a:ext cx="5876280" cy="31051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A seguir estão apresentados alguns resultados que foram obtidos em estudos específicos e eles aqui foram expressos em gráficos, mas também podem ser utilizadas tabelas e fotos. </a:t>
            </a:r>
            <a:endParaRPr lang="en-US" sz="2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20171160" y="5055480"/>
            <a:ext cx="5876280" cy="2543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Exemplo: A apresentação deste e-pôster ocorrerá no I CITE - SAPIENS UFAPE 2021, no dia 02 de dezembro de 2021, em Garanhuns/PE. </a:t>
            </a:r>
            <a:endParaRPr lang="en-US" sz="2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</a:t>
            </a:r>
            <a:r>
              <a:rPr lang="en-US" sz="49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.</a:t>
            </a:r>
            <a:endParaRPr lang="en-US" sz="4900" b="0" strike="noStrike" spc="-1">
              <a:latin typeface="Arial" panose="020B0604020202020204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20171160" y="8900280"/>
            <a:ext cx="5876280" cy="601200"/>
          </a:xfrm>
          <a:prstGeom prst="rect">
            <a:avLst/>
          </a:prstGeom>
          <a:solidFill>
            <a:srgbClr val="55215B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REFERÊNCIAS (Opcional)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20171160" y="9507240"/>
            <a:ext cx="587628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Tamanho da letra 28 – em ABNT e somente as que aparecerem no texto do pôster, ou as mais relevantes.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53" name="CustomShape 9"/>
          <p:cNvSpPr/>
          <p:nvPr/>
        </p:nvSpPr>
        <p:spPr>
          <a:xfrm>
            <a:off x="1127880" y="4323600"/>
            <a:ext cx="5876280" cy="601200"/>
          </a:xfrm>
          <a:prstGeom prst="rect">
            <a:avLst/>
          </a:prstGeom>
          <a:solidFill>
            <a:srgbClr val="55215B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INTRODUÇÃO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4" name="CustomShape 10"/>
          <p:cNvSpPr/>
          <p:nvPr/>
        </p:nvSpPr>
        <p:spPr>
          <a:xfrm>
            <a:off x="7526160" y="4318200"/>
            <a:ext cx="5876280" cy="601200"/>
          </a:xfrm>
          <a:prstGeom prst="rect">
            <a:avLst/>
          </a:prstGeom>
          <a:solidFill>
            <a:srgbClr val="55215B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MATERIAL E MÉTODOS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5" name="CustomShape 11"/>
          <p:cNvSpPr/>
          <p:nvPr/>
        </p:nvSpPr>
        <p:spPr>
          <a:xfrm>
            <a:off x="13848840" y="4318200"/>
            <a:ext cx="5876280" cy="601200"/>
          </a:xfrm>
          <a:prstGeom prst="rect">
            <a:avLst/>
          </a:prstGeom>
          <a:solidFill>
            <a:srgbClr val="55215B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RESULTADOS E DISCUSSÃO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6" name="CustomShape 12"/>
          <p:cNvSpPr/>
          <p:nvPr/>
        </p:nvSpPr>
        <p:spPr>
          <a:xfrm>
            <a:off x="20171160" y="4318200"/>
            <a:ext cx="5876280" cy="601200"/>
          </a:xfrm>
          <a:prstGeom prst="rect">
            <a:avLst/>
          </a:prstGeom>
          <a:solidFill>
            <a:srgbClr val="55215B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CONCLUSÃO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7" name="CustomShape 13"/>
          <p:cNvSpPr/>
          <p:nvPr/>
        </p:nvSpPr>
        <p:spPr>
          <a:xfrm>
            <a:off x="20171160" y="11974995"/>
            <a:ext cx="5876280" cy="601200"/>
          </a:xfrm>
          <a:prstGeom prst="rect">
            <a:avLst/>
          </a:prstGeom>
          <a:solidFill>
            <a:srgbClr val="55215B"/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AGRADECIMENTOS (Opcional)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8" name="CustomShape 14"/>
          <p:cNvSpPr/>
          <p:nvPr/>
        </p:nvSpPr>
        <p:spPr>
          <a:xfrm>
            <a:off x="20171160" y="12581955"/>
            <a:ext cx="5876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pic>
        <p:nvPicPr>
          <p:cNvPr id="59" name="image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05920" y="914400"/>
            <a:ext cx="1636920" cy="2990880"/>
          </a:xfrm>
          <a:prstGeom prst="rect">
            <a:avLst/>
          </a:prstGeom>
          <a:ln>
            <a:noFill/>
          </a:ln>
        </p:spPr>
      </p:pic>
      <p:pic>
        <p:nvPicPr>
          <p:cNvPr id="61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14590" y="11297285"/>
            <a:ext cx="5887720" cy="3461385"/>
          </a:xfrm>
          <a:prstGeom prst="rect">
            <a:avLst/>
          </a:prstGeom>
          <a:ln>
            <a:noFill/>
          </a:ln>
        </p:spPr>
      </p:pic>
      <p:pic>
        <p:nvPicPr>
          <p:cNvPr id="62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14249160" y="8056050"/>
            <a:ext cx="5075280" cy="2676960"/>
          </a:xfrm>
          <a:prstGeom prst="rect">
            <a:avLst/>
          </a:prstGeom>
          <a:ln>
            <a:noFill/>
          </a:ln>
        </p:spPr>
      </p:pic>
      <p:pic>
        <p:nvPicPr>
          <p:cNvPr id="6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3929120" y="11241115"/>
            <a:ext cx="5395680" cy="35175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6"/>
          <a:stretch>
            <a:fillRect/>
          </a:stretch>
        </p:blipFill>
        <p:spPr>
          <a:xfrm>
            <a:off x="22879685" y="2673000"/>
            <a:ext cx="3893760" cy="153288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6020" y="7293610"/>
            <a:ext cx="5836920" cy="3747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WPS Presentation</Application>
  <PresentationFormat/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</vt:lpstr>
      <vt:lpstr>DejaVu Sans</vt:lpstr>
      <vt:lpstr>Times New Roman</vt:lpstr>
      <vt:lpstr>Calibri</vt:lpstr>
      <vt:lpstr>Trebuchet MS</vt:lpstr>
      <vt:lpstr>Microsoft YaHei</vt:lpstr>
      <vt:lpstr>Droid Sans Fallback</vt:lpstr>
      <vt:lpstr>Arial Unicode MS</vt:lpstr>
      <vt:lpstr>Office Theme</vt:lpstr>
      <vt:lpstr>PowerPoint 演示文稿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Horizontal Template</dc:title>
  <dc:creator>Ethan Shulda;www.postersession.com</dc:creator>
  <cp:keywords>www.postersession.com</cp:keywords>
  <dc:description>©MegaPrint Inc. 2009</dc:description>
  <cp:lastModifiedBy>jean</cp:lastModifiedBy>
  <cp:revision>66</cp:revision>
  <dcterms:created xsi:type="dcterms:W3CDTF">2021-11-10T03:23:50Z</dcterms:created>
  <dcterms:modified xsi:type="dcterms:W3CDTF">2021-11-10T03:23:50Z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MegaPrint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KSOProductBuildVer">
    <vt:lpwstr>1033-11.1.0.10702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Personalizar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</vt:i4>
  </property>
  <property fmtid="{D5CDD505-2E9C-101B-9397-08002B2CF9AE}" pid="14" name="category">
    <vt:lpwstr>Research Poster</vt:lpwstr>
  </property>
</Properties>
</file>